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19dbda05ed746c1"/>
  </p:sldMasterIdLst>
  <p:sldIdLst>
    <p:sldId id="264" r:id="R4f755bc93c9844f4"/>
    <p:sldId id="265" r:id="R2583051128e3401e"/>
    <p:sldId id="266" r:id="R3ba7cb054c524530"/>
    <p:sldId id="267" r:id="R51d4ddd8a6394f08"/>
    <p:sldId id="268" r:id="Ra56e889bc0e5443e"/>
    <p:sldId id="269" r:id="R0e1f6e6396db41d2"/>
    <p:sldId id="270" r:id="R87499fc3fff3429d"/>
    <p:sldId id="271" r:id="Re2438ed2a9f447d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19dbda05ed746c1" /><Relationship Type="http://schemas.openxmlformats.org/officeDocument/2006/relationships/theme" Target="/ppt/slideMasters/theme/theme2.xml" Id="Rb09fbb272c5e4d15" /><Relationship Type="http://schemas.openxmlformats.org/officeDocument/2006/relationships/slide" Target="/ppt/slides/slide9.xml" Id="R4f755bc93c9844f4" /><Relationship Type="http://schemas.openxmlformats.org/officeDocument/2006/relationships/slide" Target="/ppt/slides/slidea.xml" Id="R2583051128e3401e" /><Relationship Type="http://schemas.openxmlformats.org/officeDocument/2006/relationships/slide" Target="/ppt/slides/slideb.xml" Id="R3ba7cb054c524530" /><Relationship Type="http://schemas.openxmlformats.org/officeDocument/2006/relationships/slide" Target="/ppt/slides/slidec.xml" Id="R51d4ddd8a6394f08" /><Relationship Type="http://schemas.openxmlformats.org/officeDocument/2006/relationships/tableStyles" Target="/ppt/tableStyles.xml" Id="R6c3010da0bc24ec7" /><Relationship Type="http://schemas.openxmlformats.org/officeDocument/2006/relationships/slide" Target="/ppt/slides/slided.xml" Id="Ra56e889bc0e5443e" /><Relationship Type="http://schemas.openxmlformats.org/officeDocument/2006/relationships/slide" Target="/ppt/slides/slidee.xml" Id="R0e1f6e6396db41d2" /><Relationship Type="http://schemas.openxmlformats.org/officeDocument/2006/relationships/slide" Target="/ppt/slides/slidef.xml" Id="R87499fc3fff3429d" /><Relationship Type="http://schemas.openxmlformats.org/officeDocument/2006/relationships/slide" Target="/ppt/slides/slide10.xml" Id="Re2438ed2a9f447d0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dba0fd491c0468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1ea7fb84943475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a9c12f555de74b28" /><Relationship Type="http://schemas.openxmlformats.org/officeDocument/2006/relationships/slideMaster" Target="/ppt/slideMasters/slideMaster2.xml" Id="Ra6d07e0ec5ff45e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72b669b130e4872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a9c12f555de74b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cccf9ba06304abc" /><Relationship Type="http://schemas.openxmlformats.org/officeDocument/2006/relationships/slideLayout" Target="/ppt/slideLayouts/slideLayout2.xml" Id="R84e67f4e976843f0" /><Relationship Type="http://schemas.openxmlformats.org/officeDocument/2006/relationships/slideLayout" Target="/ppt/slideLayouts/slideLayout3.xml" Id="R58f016b01cbd4da8" /><Relationship Type="http://schemas.openxmlformats.org/officeDocument/2006/relationships/slideLayout" Target="/ppt/slideLayouts/slideLayout4.xml" Id="R645b6d4f5c9d4e46" /><Relationship Type="http://schemas.openxmlformats.org/officeDocument/2006/relationships/slideLayout" Target="/ppt/slideLayouts/slideLayout5.xml" Id="Rd7c1180459c443f4" /><Relationship Type="http://schemas.openxmlformats.org/officeDocument/2006/relationships/image" Target="/ppt/media/image2.bin" Id="R65a6cf58bd5a4030" /><Relationship Type="http://schemas.openxmlformats.org/officeDocument/2006/relationships/image" Target="/ppt/media/image.bin" Id="R98d34d95fa7d4b6b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5a6cf58bd5a403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98d34d95fa7d4b6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45b6d4f5c9d4e46"/>
    <p:sldLayoutId id="2147483652" r:id="R58f016b01cbd4da8"/>
    <p:sldLayoutId id="2147483651" r:id="R84e67f4e976843f0"/>
    <p:sldLayoutId id="2147483654" r:id="Rd7c1180459c443f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ed02196866545de" /><Relationship Type="http://schemas.openxmlformats.org/officeDocument/2006/relationships/chart" Target="/ppt/slides/charts/chart29.xml" Id="R5cde790be2c34532" /><Relationship Type="http://schemas.openxmlformats.org/officeDocument/2006/relationships/chart" Target="/ppt/slides/charts/chart2a.xml" Id="Ra498f6ebb3b449f5" /><Relationship Type="http://schemas.openxmlformats.org/officeDocument/2006/relationships/chart" Target="/ppt/slides/charts/chart2b.xml" Id="Rd8067e16526f400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b4ffab27484847c6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d43a60bc1753464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45697ec8c5c147e0" /><Relationship Type="http://schemas.openxmlformats.org/officeDocument/2006/relationships/slideLayout" Target="/ppt/slideLayouts/slideLayout5.xml" Id="Raae118436f434a7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e3981b08a494f3e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fc013bf4e6844b27" /><Relationship Type="http://schemas.openxmlformats.org/officeDocument/2006/relationships/image" Target="/ppt/media/image4.bin" Id="R660ae2072d8b4a65" /><Relationship Type="http://schemas.openxmlformats.org/officeDocument/2006/relationships/slideLayout" Target="/ppt/slideLayouts/slideLayout5.xml" Id="R7bd5a025f41b4e0a" /><Relationship Type="http://schemas.openxmlformats.org/officeDocument/2006/relationships/chart" Target="/ppt/slides/charts/chart15.xml" Id="R59a41d33ec964182" /><Relationship Type="http://schemas.openxmlformats.org/officeDocument/2006/relationships/chart" Target="/ppt/slides/charts/chart16.xml" Id="Rb415874dc1614562" /><Relationship Type="http://schemas.openxmlformats.org/officeDocument/2006/relationships/chart" Target="/ppt/slides/charts/chart17.xml" Id="R109ea55b762a4ec3" /><Relationship Type="http://schemas.openxmlformats.org/officeDocument/2006/relationships/chart" Target="/ppt/slides/charts/chart18.xml" Id="R1c87c31dad3a4f13" /><Relationship Type="http://schemas.openxmlformats.org/officeDocument/2006/relationships/chart" Target="/ppt/slides/charts/chart19.xml" Id="R2c03f9589fb544a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bc77e54117844167" /><Relationship Type="http://schemas.openxmlformats.org/officeDocument/2006/relationships/image" Target="/ppt/media/image4.bin" Id="R089d0c14ae5a4ef3" /><Relationship Type="http://schemas.openxmlformats.org/officeDocument/2006/relationships/slideLayout" Target="/ppt/slideLayouts/slideLayout5.xml" Id="R3b39197a0e4a4c3c" /><Relationship Type="http://schemas.openxmlformats.org/officeDocument/2006/relationships/chart" Target="/ppt/slides/charts/chart1b.xml" Id="R93b6fd18417044ed" /><Relationship Type="http://schemas.openxmlformats.org/officeDocument/2006/relationships/chart" Target="/ppt/slides/charts/chart1c.xml" Id="R612005b126c54564" /><Relationship Type="http://schemas.openxmlformats.org/officeDocument/2006/relationships/chart" Target="/ppt/slides/charts/chart1d.xml" Id="Rc3f7aabb34e04378" /><Relationship Type="http://schemas.openxmlformats.org/officeDocument/2006/relationships/chart" Target="/ppt/slides/charts/chart1e.xml" Id="R48be9de06eb64c4d" /><Relationship Type="http://schemas.openxmlformats.org/officeDocument/2006/relationships/chart" Target="/ppt/slides/charts/chart1f.xml" Id="Rdb55b85f98f84463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0954d99995aa403c" /><Relationship Type="http://schemas.openxmlformats.org/officeDocument/2006/relationships/image" Target="/ppt/media/image4.bin" Id="R039b1ee7d2944f18" /><Relationship Type="http://schemas.openxmlformats.org/officeDocument/2006/relationships/slideLayout" Target="/ppt/slideLayouts/slideLayout5.xml" Id="Rc62271704e4c414c" /><Relationship Type="http://schemas.openxmlformats.org/officeDocument/2006/relationships/chart" Target="/ppt/slides/charts/chart21.xml" Id="R435afc50d6784f29" /><Relationship Type="http://schemas.openxmlformats.org/officeDocument/2006/relationships/chart" Target="/ppt/slides/charts/chart22.xml" Id="R701d17af0765418a" /><Relationship Type="http://schemas.openxmlformats.org/officeDocument/2006/relationships/chart" Target="/ppt/slides/charts/chart23.xml" Id="R183cc309dbad457f" /><Relationship Type="http://schemas.openxmlformats.org/officeDocument/2006/relationships/chart" Target="/ppt/slides/charts/chart24.xml" Id="R2e21c2813673432c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Studiegången 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5.905738</c:v>
              </c:pt>
              <c:pt idx="1">
                <c:v>5.403409</c:v>
              </c:pt>
              <c:pt idx="2">
                <c:v>5.570588</c:v>
              </c:pt>
              <c:pt idx="3">
                <c:v>5.705202</c:v>
              </c:pt>
              <c:pt idx="4">
                <c:v>5.666667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Bärnstenen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6.230769</c:v>
              </c:pt>
              <c:pt idx="1">
                <c:v>5.763158</c:v>
              </c:pt>
              <c:pt idx="2">
                <c:v>5.805556</c:v>
              </c:pt>
              <c:pt idx="3">
                <c:v>5.815789</c:v>
              </c:pt>
              <c:pt idx="4">
                <c:v>5.769231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0.615385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0.692308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0.076923</c:v>
              </c:pt>
              <c:pt idx="1">
                <c:v>0.384615</c:v>
              </c:pt>
              <c:pt idx="2">
                <c:v>0.538462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0.692308</c:v>
              </c:pt>
              <c:pt idx="1">
                <c:v>0.307692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Annat</c:v>
              </c:pt>
            </c:strLit>
          </c:cat>
          <c:val>
            <c:numLit>
              <c:formatCode>General</c:formatCode>
              <c:ptCount val="2"/>
              <c:pt idx="0">
                <c:v>0.923077</c:v>
              </c:pt>
              <c:pt idx="1">
                <c:v>0.076923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Bärnstenen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cde790be2c34532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498f6ebb3b449f5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8067e16526f400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Bärnstenen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Studiegången 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Bärnstenen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45697ec8c5c147e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Bärnstenen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9a41d33ec96418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415874dc161456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09ea55b762a4ec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c87c31dad3a4f1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c03f9589fb544a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c013bf4e6844b2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60ae2072d8b4a6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Bärnstenen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3b6fd18417044e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12005b126c5456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3f7aabb34e0437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8be9de06eb64c4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b55b85f98f8446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c77e5411784416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89d0c14ae5a4ef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Bärnstenen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35afc50d6784f2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1d17af0765418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83cc309dbad457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e21c2813673432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954d99995aa403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39b1ee7d2944f1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2017-02-01T10:49:35.484Z</dcterms:created>
  <dcterms:modified xsi:type="dcterms:W3CDTF">2017-02-01T10:49:35.484Z</dcterms:modified>
</cp:coreProperties>
</file>